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baymakanova\Downloads\41fc03b2cfbe95c5918bf5c07601b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365348">
            <a:off x="455595" y="884620"/>
            <a:ext cx="8432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«Он пробуждал вдохновение и любовь</a:t>
            </a:r>
            <a:r>
              <a:rPr lang="ru-RU" sz="6000" b="1" i="1" dirty="0" smtClean="0">
                <a:solidFill>
                  <a:srgbClr val="FFFF00"/>
                </a:solidFill>
              </a:rPr>
              <a:t>…»</a:t>
            </a:r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К 100-летию Н.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Тлендиева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baymakanova\Downloads\slide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3288" r="6760" b="41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1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baymakanova\Downloads\slide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" t="5172" r="3760" b="4584"/>
          <a:stretch/>
        </p:blipFill>
        <p:spPr bwMode="auto">
          <a:xfrm>
            <a:off x="-6170" y="0"/>
            <a:ext cx="9150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0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baymakanova\Downloads\slide-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" t="3523" r="4467" b="50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5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baymakanova\Downloads\slide-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0" t="5408" r="4819" b="48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8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baymakanova\Downloads\slide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0" t="5644" r="6054" b="64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5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:\Users\dbaymakanova\Downloads\172-1726303_music-orange-musical-instruments-illustration-microphone-sin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baymakanova\Downloads\1680253863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C:\Users\dbaymakanova\Downloads\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6" y="2996952"/>
            <a:ext cx="5716126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8401" y="7937"/>
            <a:ext cx="2999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Звания и награды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998" y="555078"/>
            <a:ext cx="3414137" cy="62940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Народный Герой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Казахстана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(24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августа 1998)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 (24 августа 1998)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Памятная медаль «Астана» (1998)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Орден Отечественной войны 2-й степени (1985)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Народный артист СССР (1984)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Государственная премия Казахская ССР (1978)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Народный артист Казахской ССР (1975)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Орден Трудового Красного Знамени (3 января 1959) — за выдающиеся заслуги в развитии казахского искусства и литературы и в связи с декадой казахского искусства и литературы в гор. Москве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Заслуженный деятель искусств Казахской ССР (1959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«За победу над Германией в Великой Отечественной войне 1941—1945 гг.»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«Двадцать лет победы в Великой Отечественной войне 1941—1945 гг.»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«Тридцать лет победы в Великой Отечественной войне 1941—1945 гг.»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«Сорок лет победы в Великой Отечественной войне 1941—1945 гг.»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«50 лет Победы в Великой Отечественной войне 1941-1945 гг.»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«50 лет Вооружённых Сил СССР»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«60 лет Вооружённых Сил СССР»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Медаль «70 лет Вооружённых Сил СССР»</a:t>
            </a:r>
          </a:p>
        </p:txBody>
      </p:sp>
    </p:spTree>
    <p:extLst>
      <p:ext uri="{BB962C8B-B14F-4D97-AF65-F5344CB8AC3E}">
        <p14:creationId xmlns:p14="http://schemas.microsoft.com/office/powerpoint/2010/main" xmlns="" val="16648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baymakanova\Downloads\41fc03b2cfbe95c5918bf5c07601b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400" y="151179"/>
            <a:ext cx="4169568" cy="65556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произведения</a:t>
            </a:r>
          </a:p>
          <a:p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Оперы: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«Алтын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(«Золотые горы») (в соавторстве с К. </a:t>
            </a:r>
            <a:r>
              <a:rPr lang="ru-RU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Кужамьяровым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1961)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Балеты: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Ортеке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(балет-поэма) (1957)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Достык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жолымен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(«Дорогой дружбы») (в соавторстве с Л.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Степановым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Кантаты: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«Мой Казахстан» (1959)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Оркестровая поэма: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толгау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(1962)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Увертюры: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қуанышы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(1963),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Қайрат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(1964),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Жеңіс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солдаты» (1975)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Кюи: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Аққу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Аңсау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толғауы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Әлқисса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Қорқыт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аңыз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керуені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«Махамбет»,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сазы»,«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Жекпе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жек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Другое: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 40 романсов и песен, в том числе «Жан Сауле»,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Сарыжайляу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«Алатау»,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Ақжайық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құсым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елім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др.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 к свыше 40 спектаклям Казахского театра драмы им. М.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 Алма-Атинского 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ТЮЗа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художественным, документальным и мультипликационным фильмам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15691"/>
            <a:ext cx="4572000" cy="6555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/>
              <a:t>Композиторская фильмография</a:t>
            </a:r>
          </a:p>
          <a:p>
            <a:endParaRPr lang="ru-RU" sz="2000" b="1" dirty="0"/>
          </a:p>
          <a:p>
            <a:r>
              <a:rPr lang="ru-RU" sz="2000" b="1" dirty="0"/>
              <a:t>1963 — Меня зовут Кожа</a:t>
            </a:r>
          </a:p>
          <a:p>
            <a:r>
              <a:rPr lang="ru-RU" sz="2000" b="1" dirty="0"/>
              <a:t>1967 — Почему у ласточки хвост рожками (мультипликационный)</a:t>
            </a:r>
          </a:p>
          <a:p>
            <a:r>
              <a:rPr lang="ru-RU" sz="2000" b="1" dirty="0"/>
              <a:t>1968 — Путешествие в детство</a:t>
            </a:r>
          </a:p>
          <a:p>
            <a:r>
              <a:rPr lang="ru-RU" sz="2000" b="1" dirty="0"/>
              <a:t>1968 — Синий маршрут</a:t>
            </a:r>
          </a:p>
          <a:p>
            <a:r>
              <a:rPr lang="ru-RU" sz="2000" b="1" dirty="0"/>
              <a:t>1968 — «</a:t>
            </a:r>
            <a:r>
              <a:rPr lang="ru-RU" sz="2000" b="1" dirty="0" err="1"/>
              <a:t>Аксак</a:t>
            </a:r>
            <a:r>
              <a:rPr lang="ru-RU" sz="2000" b="1" dirty="0"/>
              <a:t> кулан» (мультфильм)</a:t>
            </a:r>
          </a:p>
          <a:p>
            <a:r>
              <a:rPr lang="ru-RU" sz="2000" b="1" dirty="0"/>
              <a:t>1970 — </a:t>
            </a:r>
            <a:r>
              <a:rPr lang="ru-RU" sz="2000" b="1" dirty="0" err="1"/>
              <a:t>Кыз-Жибек</a:t>
            </a:r>
            <a:endParaRPr lang="ru-RU" sz="2000" b="1" dirty="0"/>
          </a:p>
          <a:p>
            <a:r>
              <a:rPr lang="ru-RU" sz="2000" b="1" dirty="0"/>
              <a:t>1971 — Брат мой</a:t>
            </a:r>
          </a:p>
          <a:p>
            <a:r>
              <a:rPr lang="ru-RU" sz="2000" b="1" dirty="0" smtClean="0"/>
              <a:t>1972-1987—</a:t>
            </a:r>
            <a:r>
              <a:rPr lang="ru-RU" sz="2000" b="1" dirty="0"/>
              <a:t> Тризна</a:t>
            </a:r>
          </a:p>
          <a:p>
            <a:r>
              <a:rPr lang="ru-RU" sz="2000" b="1" dirty="0"/>
              <a:t>1974 — Эй вы, ковбои!</a:t>
            </a:r>
          </a:p>
          <a:p>
            <a:r>
              <a:rPr lang="ru-RU" sz="2000" b="1" dirty="0" smtClean="0"/>
              <a:t>1976—</a:t>
            </a:r>
            <a:r>
              <a:rPr lang="ru-RU" sz="2000" b="1" dirty="0"/>
              <a:t> </a:t>
            </a:r>
            <a:r>
              <a:rPr lang="ru-RU" sz="2000" b="1" dirty="0" err="1"/>
              <a:t>Алпамыс</a:t>
            </a:r>
            <a:r>
              <a:rPr lang="ru-RU" sz="2000" b="1" dirty="0"/>
              <a:t> идёт в школу</a:t>
            </a:r>
          </a:p>
          <a:p>
            <a:r>
              <a:rPr lang="ru-RU" sz="2000" b="1" dirty="0"/>
              <a:t>1977 — Соль (новелла в киноальманахе Соль и хлеб)</a:t>
            </a:r>
          </a:p>
          <a:p>
            <a:r>
              <a:rPr lang="ru-RU" sz="2000" b="1" dirty="0"/>
              <a:t>1979 — Погоня в степи</a:t>
            </a:r>
          </a:p>
          <a:p>
            <a:r>
              <a:rPr lang="ru-RU" sz="2000" b="1" dirty="0"/>
              <a:t>1982 — Дыня</a:t>
            </a:r>
          </a:p>
          <a:p>
            <a:r>
              <a:rPr lang="ru-RU" sz="2000" b="1" dirty="0"/>
              <a:t>1982 — Красная юрта</a:t>
            </a:r>
          </a:p>
          <a:p>
            <a:r>
              <a:rPr lang="ru-RU" sz="2000" b="1" dirty="0"/>
              <a:t>1985 — Лети, журавлик</a:t>
            </a:r>
          </a:p>
          <a:p>
            <a:r>
              <a:rPr lang="ru-RU" sz="2000" b="1" dirty="0" err="1"/>
              <a:t>Қарлығаштың</a:t>
            </a:r>
            <a:r>
              <a:rPr lang="ru-RU" sz="2000" b="1" dirty="0"/>
              <a:t> </a:t>
            </a:r>
            <a:r>
              <a:rPr lang="ru-RU" sz="2000" b="1" dirty="0" err="1"/>
              <a:t>құйрығы</a:t>
            </a:r>
            <a:r>
              <a:rPr lang="ru-RU" sz="2000" b="1" dirty="0"/>
              <a:t> неге </a:t>
            </a:r>
            <a:r>
              <a:rPr lang="ru-RU" sz="2000" b="1" dirty="0" err="1"/>
              <a:t>айыр</a:t>
            </a:r>
            <a:r>
              <a:rPr lang="ru-RU" sz="2000" b="1" dirty="0"/>
              <a:t> (мультипликационный)</a:t>
            </a:r>
          </a:p>
        </p:txBody>
      </p:sp>
    </p:spTree>
    <p:extLst>
      <p:ext uri="{BB962C8B-B14F-4D97-AF65-F5344CB8AC3E}">
        <p14:creationId xmlns:p14="http://schemas.microsoft.com/office/powerpoint/2010/main" xmlns="" val="15422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baymakanova\Downloads\29-297102_musica-wall-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627" y="2610683"/>
            <a:ext cx="91440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В 2002 </a:t>
            </a:r>
            <a:r>
              <a:rPr lang="ru-RU" b="1" i="1" dirty="0" smtClean="0"/>
              <a:t>году</a:t>
            </a:r>
            <a:r>
              <a:rPr lang="ru-RU" b="1" i="1" dirty="0"/>
              <a:t> </a:t>
            </a:r>
            <a:r>
              <a:rPr lang="ru-RU" b="1" i="1" dirty="0" err="1" smtClean="0"/>
              <a:t>Талдыкорганской</a:t>
            </a:r>
            <a:r>
              <a:rPr lang="ru-RU" b="1" i="1" dirty="0" smtClean="0"/>
              <a:t> детской </a:t>
            </a:r>
            <a:r>
              <a:rPr lang="ru-RU" b="1" i="1" dirty="0"/>
              <a:t>музыкальной школе было присвоено имя Н. </a:t>
            </a:r>
            <a:r>
              <a:rPr lang="ru-RU" b="1" i="1" dirty="0" err="1"/>
              <a:t>Тлендиева</a:t>
            </a:r>
            <a:r>
              <a:rPr lang="ru-RU" b="1" i="1" dirty="0"/>
              <a:t>.</a:t>
            </a:r>
          </a:p>
          <a:p>
            <a:r>
              <a:rPr lang="ru-RU" b="1" i="1" dirty="0"/>
              <a:t>В 1996 году в Атырау открылась Малая Академия </a:t>
            </a:r>
            <a:r>
              <a:rPr lang="ru-RU" b="1" i="1" dirty="0" err="1"/>
              <a:t>Исскуств</a:t>
            </a:r>
            <a:r>
              <a:rPr lang="ru-RU" b="1" i="1" dirty="0"/>
              <a:t> </a:t>
            </a:r>
            <a:r>
              <a:rPr lang="ru-RU" b="1" i="1" dirty="0" smtClean="0"/>
              <a:t> имени </a:t>
            </a:r>
            <a:r>
              <a:rPr lang="ru-RU" b="1" i="1" dirty="0" err="1"/>
              <a:t>Н.Тлендиева</a:t>
            </a:r>
            <a:r>
              <a:rPr lang="ru-RU" b="1" i="1" dirty="0"/>
              <a:t>.</a:t>
            </a:r>
          </a:p>
          <a:p>
            <a:r>
              <a:rPr lang="ru-RU" b="1" i="1" dirty="0"/>
              <a:t>В июне 2010 года в </a:t>
            </a:r>
            <a:r>
              <a:rPr lang="ru-RU" b="1" i="1" dirty="0" err="1"/>
              <a:t>Таразе</a:t>
            </a:r>
            <a:r>
              <a:rPr lang="ru-RU" b="1" i="1" dirty="0"/>
              <a:t>, в сквере у музыкальной школы-интерната им. Н. </a:t>
            </a:r>
            <a:r>
              <a:rPr lang="ru-RU" b="1" i="1" dirty="0" err="1"/>
              <a:t>Тлендиева</a:t>
            </a:r>
            <a:r>
              <a:rPr lang="ru-RU" b="1" i="1" dirty="0"/>
              <a:t> был установлен ему памятник</a:t>
            </a:r>
            <a:r>
              <a:rPr lang="ru-RU" b="1" i="1" dirty="0" smtClean="0"/>
              <a:t>.</a:t>
            </a:r>
            <a:endParaRPr lang="ru-RU" b="1" i="1" dirty="0"/>
          </a:p>
          <a:p>
            <a:r>
              <a:rPr lang="ru-RU" b="1" i="1" dirty="0"/>
              <a:t>В октябре 2010 года в </a:t>
            </a:r>
            <a:r>
              <a:rPr lang="ru-RU" b="1" i="1" dirty="0" err="1"/>
              <a:t>Талдыкоргане</a:t>
            </a:r>
            <a:r>
              <a:rPr lang="ru-RU" b="1" i="1" dirty="0"/>
              <a:t> в честь 85-летнего юбилея Н. </a:t>
            </a:r>
            <a:r>
              <a:rPr lang="ru-RU" b="1" i="1" dirty="0" err="1"/>
              <a:t>Тлендиева</a:t>
            </a:r>
            <a:r>
              <a:rPr lang="ru-RU" b="1" i="1" dirty="0"/>
              <a:t> ему был установлен бронзовый бюст.</a:t>
            </a:r>
          </a:p>
          <a:p>
            <a:r>
              <a:rPr lang="ru-RU" b="1" i="1" dirty="0"/>
              <a:t>15 октября 2011 года Н. </a:t>
            </a:r>
            <a:r>
              <a:rPr lang="ru-RU" b="1" i="1" dirty="0" err="1"/>
              <a:t>Тлендиеву</a:t>
            </a:r>
            <a:r>
              <a:rPr lang="ru-RU" b="1" i="1" dirty="0"/>
              <a:t> был установлен бронзовый памятник в Алма-Ате на проспекте Назарбаева в сквере у Центрального музея </a:t>
            </a:r>
            <a:r>
              <a:rPr lang="ru-RU" b="1" i="1" dirty="0" smtClean="0"/>
              <a:t>РК.</a:t>
            </a:r>
            <a:endParaRPr lang="ru-RU" b="1" i="1" dirty="0"/>
          </a:p>
          <a:p>
            <a:r>
              <a:rPr lang="ru-RU" b="1" i="1" dirty="0"/>
              <a:t>16 мая 2014 года в Алма-Ате был открыт музей Н. </a:t>
            </a:r>
            <a:r>
              <a:rPr lang="ru-RU" b="1" i="1" dirty="0" err="1" smtClean="0"/>
              <a:t>Тлендиева</a:t>
            </a:r>
            <a:r>
              <a:rPr lang="ru-RU" b="1" i="1" dirty="0" smtClean="0"/>
              <a:t>.</a:t>
            </a:r>
            <a:endParaRPr lang="ru-RU" b="1" i="1" dirty="0"/>
          </a:p>
          <a:p>
            <a:r>
              <a:rPr lang="ru-RU" b="1" i="1" dirty="0"/>
              <a:t>В 2015 году о жизни Н. </a:t>
            </a:r>
            <a:r>
              <a:rPr lang="ru-RU" b="1" i="1" dirty="0" err="1"/>
              <a:t>Тлендиева</a:t>
            </a:r>
            <a:r>
              <a:rPr lang="ru-RU" b="1" i="1" dirty="0"/>
              <a:t> был снят фильм «</a:t>
            </a:r>
            <a:r>
              <a:rPr lang="ru-RU" b="1" i="1" dirty="0" err="1"/>
              <a:t>Құстар</a:t>
            </a:r>
            <a:r>
              <a:rPr lang="ru-RU" b="1" i="1" dirty="0"/>
              <a:t> </a:t>
            </a:r>
            <a:r>
              <a:rPr lang="ru-RU" b="1" i="1" dirty="0" err="1"/>
              <a:t>әні</a:t>
            </a:r>
            <a:r>
              <a:rPr lang="ru-RU" b="1" i="1" dirty="0"/>
              <a:t>». В роли </a:t>
            </a:r>
            <a:r>
              <a:rPr lang="ru-RU" b="1" i="1" dirty="0" err="1"/>
              <a:t>Нургисы</a:t>
            </a:r>
            <a:r>
              <a:rPr lang="ru-RU" b="1" i="1" dirty="0"/>
              <a:t> </a:t>
            </a:r>
            <a:r>
              <a:rPr lang="ru-RU" b="1" i="1" dirty="0" err="1"/>
              <a:t>Тлендиева</a:t>
            </a:r>
            <a:r>
              <a:rPr lang="ru-RU" b="1" i="1" dirty="0"/>
              <a:t> - </a:t>
            </a:r>
            <a:r>
              <a:rPr lang="ru-RU" b="1" i="1" dirty="0" err="1"/>
              <a:t>Ергенбай</a:t>
            </a:r>
            <a:r>
              <a:rPr lang="ru-RU" b="1" i="1" dirty="0"/>
              <a:t> </a:t>
            </a:r>
            <a:r>
              <a:rPr lang="ru-RU" b="1" i="1" dirty="0" err="1"/>
              <a:t>Абуев</a:t>
            </a:r>
            <a:r>
              <a:rPr lang="ru-RU" b="1" i="1" dirty="0"/>
              <a:t>.</a:t>
            </a:r>
          </a:p>
          <a:p>
            <a:r>
              <a:rPr lang="ru-RU" b="1" i="1" dirty="0"/>
              <a:t>Улицы имени Н. </a:t>
            </a:r>
            <a:r>
              <a:rPr lang="ru-RU" b="1" i="1" dirty="0" err="1"/>
              <a:t>Тлендиева</a:t>
            </a:r>
            <a:r>
              <a:rPr lang="ru-RU" b="1" i="1" dirty="0"/>
              <a:t> есть в городах Алма-Ата, Астана, Шымкент.</a:t>
            </a:r>
          </a:p>
          <a:p>
            <a:r>
              <a:rPr lang="ru-RU" b="1" i="1" dirty="0"/>
              <a:t>В 2022 году детской музыкальной школе города Шахтинск было присвоено имя Н. </a:t>
            </a:r>
            <a:r>
              <a:rPr lang="ru-RU" b="1" i="1" dirty="0" err="1"/>
              <a:t>Тлендиева</a:t>
            </a:r>
            <a:r>
              <a:rPr lang="ru-RU" b="1" i="1" dirty="0"/>
              <a:t>.</a:t>
            </a:r>
          </a:p>
        </p:txBody>
      </p:sp>
      <p:pic>
        <p:nvPicPr>
          <p:cNvPr id="15362" name="Picture 2" descr="C:\Users\dbaymakanova\Downloads\Nurgisa_Tilendi_turgan_uige_memorialdy_takta_(qazirgi_tanda_memorialdy_murajai_uii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"/>
            <a:ext cx="2394321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dbaymakanova\Downloads\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1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НУРГИСА ТЛЕНДИЕВ: ЖИЗНЬ КАК ПЕС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В двенадцатилетнем возрасте Тлендиев становится домбристом в оркестре народных инструментов под управлением Жубанова, а 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dbaymakanova\Downloads\slide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9" t="4466" r="10114" b="41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8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baymakanova\Downloads\slide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3288" r="4995" b="41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1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baymakanova\Downloads\slide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" t="5172" r="3231" b="4348"/>
          <a:stretch/>
        </p:blipFill>
        <p:spPr bwMode="auto">
          <a:xfrm>
            <a:off x="-12184" y="0"/>
            <a:ext cx="9156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baymakanova\Downloads\slide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3" t="2816" r="5348" b="31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7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baymakanova\Downloads\slide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6" t="3288" r="6584" b="11417"/>
          <a:stretch/>
        </p:blipFill>
        <p:spPr bwMode="auto">
          <a:xfrm>
            <a:off x="-10496" y="0"/>
            <a:ext cx="915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2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baymakanova\Downloads\slide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7" t="3523" r="4819" b="32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0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baymakanova\Downloads\slide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4" t="3052" r="5172" b="38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46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24</cp:revision>
  <dcterms:created xsi:type="dcterms:W3CDTF">2025-06-26T03:57:41Z</dcterms:created>
  <dcterms:modified xsi:type="dcterms:W3CDTF">2025-07-02T06:13:35Z</dcterms:modified>
</cp:coreProperties>
</file>