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0" r:id="rId3"/>
    <p:sldId id="259" r:id="rId4"/>
    <p:sldId id="258" r:id="rId5"/>
    <p:sldId id="266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88" d="100"/>
          <a:sy n="8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1%80%D0%B0%D0%BD" TargetMode="External"/><Relationship Id="rId3" Type="http://schemas.openxmlformats.org/officeDocument/2006/relationships/hyperlink" Target="https://ru.wikipedia.org/wiki/%D0%9A%D0%B0%D0%B7%D0%B0%D1%85%D1%81%D1%82%D0%B0%D0%BD" TargetMode="External"/><Relationship Id="rId7" Type="http://schemas.openxmlformats.org/officeDocument/2006/relationships/hyperlink" Target="https://ru.wikipedia.org/wiki/%D0%90%D1%84%D0%B3%D0%B0%D0%BD%D0%B8%D1%81%D1%82%D0%B0%D0%B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C%D0%BE%D0%BD%D0%B3%D0%BE%D0%BB%D0%B8%D1%8F" TargetMode="External"/><Relationship Id="rId5" Type="http://schemas.openxmlformats.org/officeDocument/2006/relationships/hyperlink" Target="https://ru.wikipedia.org/wiki/%D0%A1%D0%9D%D0%93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ru.wikipedia.org/wiki/%D0%9A%D0%B8%D1%82%D0%B0%D0%B9" TargetMode="External"/><Relationship Id="rId9" Type="http://schemas.openxmlformats.org/officeDocument/2006/relationships/hyperlink" Target="https://ru.wikipedia.org/wiki/%D0%A2%D1%83%D1%80%D1%86%D0%B8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4998" name="Picture 6" descr="klassifikacija_inostrannyh_jazykov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71fc134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350" y="404813"/>
            <a:ext cx="6264275" cy="41767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Казахский язык распространён в </a:t>
            </a:r>
            <a:r>
              <a:rPr lang="ru-RU" u="sng" dirty="0" smtClean="0">
                <a:hlinkClick r:id="rId3"/>
              </a:rPr>
              <a:t>Казахстане</a:t>
            </a:r>
            <a:r>
              <a:rPr lang="ru-RU" dirty="0" smtClean="0"/>
              <a:t>, </a:t>
            </a:r>
            <a:r>
              <a:rPr lang="ru-RU" u="sng" dirty="0" smtClean="0">
                <a:hlinkClick r:id="rId4"/>
              </a:rPr>
              <a:t>Китае</a:t>
            </a:r>
            <a:r>
              <a:rPr lang="ru-RU" dirty="0" smtClean="0"/>
              <a:t>, странах </a:t>
            </a:r>
            <a:r>
              <a:rPr lang="ru-RU" u="sng" dirty="0" smtClean="0">
                <a:hlinkClick r:id="rId5"/>
              </a:rPr>
              <a:t>СНГ</a:t>
            </a:r>
            <a:r>
              <a:rPr lang="ru-RU" dirty="0" smtClean="0"/>
              <a:t>, </a:t>
            </a:r>
            <a:r>
              <a:rPr lang="ru-RU" u="sng" dirty="0" smtClean="0">
                <a:hlinkClick r:id="rId6"/>
              </a:rPr>
              <a:t>Монголии</a:t>
            </a:r>
            <a:r>
              <a:rPr lang="ru-RU" dirty="0" smtClean="0"/>
              <a:t>, в меньшей степени в </a:t>
            </a:r>
            <a:r>
              <a:rPr lang="ru-RU" u="sng" dirty="0" smtClean="0">
                <a:hlinkClick r:id="rId7"/>
              </a:rPr>
              <a:t>Афганистане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ru-RU" u="sng" dirty="0" smtClean="0">
                <a:hlinkClick r:id="rId8"/>
              </a:rPr>
              <a:t>Иране</a:t>
            </a:r>
            <a:r>
              <a:rPr lang="ru-RU" dirty="0" smtClean="0"/>
              <a:t>, </a:t>
            </a:r>
            <a:r>
              <a:rPr lang="ru-RU" u="sng" dirty="0" smtClean="0">
                <a:hlinkClick r:id="rId9"/>
              </a:rPr>
              <a:t>Турции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100" name="Рисунок 4" descr="17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87675" y="4292600"/>
            <a:ext cx="309721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2" name="Picture 6" descr="2102_06092059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916113"/>
            <a:ext cx="4244975" cy="4244975"/>
          </a:xfrm>
          <a:noFill/>
          <a:ln/>
        </p:spPr>
      </p:pic>
      <p:pic>
        <p:nvPicPr>
          <p:cNvPr id="86023" name="Picture 7" descr="1259734187_kazash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1571612"/>
            <a:ext cx="3143272" cy="5143512"/>
          </a:xfrm>
          <a:noFill/>
          <a:ln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3438" y="571480"/>
            <a:ext cx="3971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польское слово </a:t>
            </a:r>
            <a:r>
              <a:rPr kumimoji="0" lang="ru-RU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66CC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апашка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3971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казахское слово </a:t>
            </a:r>
            <a:r>
              <a:rPr kumimoji="0" lang="ru-RU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66CC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апашка</a:t>
            </a:r>
            <a:endParaRPr kumimoji="0" lang="ru-RU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488" y="0"/>
            <a:ext cx="4214842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Польское слово </a:t>
            </a:r>
            <a:r>
              <a:rPr lang="pl-PL" sz="4000" dirty="0" smtClean="0">
                <a:solidFill>
                  <a:srgbClr val="00CCFF"/>
                </a:solidFill>
              </a:rPr>
              <a:t>DYWAN</a:t>
            </a:r>
            <a:r>
              <a:rPr lang="kk-KZ" sz="4000" dirty="0" smtClean="0">
                <a:solidFill>
                  <a:srgbClr val="CC3300"/>
                </a:solidFill>
              </a:rPr>
              <a:t> </a:t>
            </a:r>
            <a:r>
              <a:rPr lang="pl-PL" sz="4000" i="1" dirty="0" smtClean="0"/>
              <a:t>[</a:t>
            </a:r>
            <a:r>
              <a:rPr lang="ru-RU" sz="4000" i="1" dirty="0" err="1"/>
              <a:t>дыван</a:t>
            </a:r>
            <a:r>
              <a:rPr lang="pl-PL" sz="4000" i="1" dirty="0"/>
              <a:t>]?</a:t>
            </a:r>
            <a:endParaRPr lang="ru-RU" sz="4000" i="1" dirty="0"/>
          </a:p>
        </p:txBody>
      </p:sp>
      <p:pic>
        <p:nvPicPr>
          <p:cNvPr id="36871" name="Picture 7" descr="1182438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322388"/>
            <a:ext cx="7380288" cy="532132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650" y="115888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2075" y="5057775"/>
            <a:ext cx="6400800" cy="1752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13088"/>
            <a:ext cx="916463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4"/>
          <p:cNvPicPr>
            <a:picLocks noChangeAspect="1"/>
          </p:cNvPicPr>
          <p:nvPr/>
        </p:nvPicPr>
        <p:blipFill>
          <a:blip r:embed="rId3"/>
          <a:srcRect t="25108" b="29256"/>
          <a:stretch>
            <a:fillRect/>
          </a:stretch>
        </p:blipFill>
        <p:spPr bwMode="auto">
          <a:xfrm>
            <a:off x="9525" y="0"/>
            <a:ext cx="91344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http://tatyana-chulan.ucoz.ru/_fr/0/0304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53342" y="500042"/>
            <a:ext cx="846097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Немецкий язык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является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официальным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языком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31792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Германии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357562"/>
            <a:ext cx="26933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Австрии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643182"/>
            <a:ext cx="400052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Швейцарии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929066"/>
            <a:ext cx="42891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Лихтенштейн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072074"/>
            <a:ext cx="39726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Люксембург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27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Казахский язык распространён в Казахстане, Китае, странах СНГ, Монголии, в меньшей степени в Афганистане,  Иране, Турции. </vt:lpstr>
      <vt:lpstr>Презентация PowerPoint</vt:lpstr>
      <vt:lpstr>Польское слово DYWAN [дыван]?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Азербайджан.</dc:title>
  <cp:lastModifiedBy>Шакибаева Алма Балгатовна</cp:lastModifiedBy>
  <cp:revision>9</cp:revision>
  <dcterms:modified xsi:type="dcterms:W3CDTF">2016-09-21T03:59:59Z</dcterms:modified>
</cp:coreProperties>
</file>