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0-08-04T06:33:57.7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9E4861-C874-4E71-B37C-7CE66CDF7375}" emma:medium="tactile" emma:mode="ink">
          <msink:context xmlns:msink="http://schemas.microsoft.com/ink/2010/main" type="writingRegion" rotatedBoundingBox="13531,15343 13253,16717 12128,16489 12407,15115"/>
        </emma:interpretation>
      </emma:emma>
    </inkml:annotationXML>
    <inkml:traceGroup>
      <inkml:annotationXML>
        <emma:emma xmlns:emma="http://www.w3.org/2003/04/emma" version="1.0">
          <emma:interpretation id="{FD26CBFF-C6DC-402C-912B-04E0485B452C}" emma:medium="tactile" emma:mode="ink">
            <msink:context xmlns:msink="http://schemas.microsoft.com/ink/2010/main" type="paragraph" rotatedBoundingBox="13531,15343 13253,16717 12128,16489 12407,15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9CDBFC-3231-49B8-BCFF-63FC4E4F2C3B}" emma:medium="tactile" emma:mode="ink">
              <msink:context xmlns:msink="http://schemas.microsoft.com/ink/2010/main" type="line" rotatedBoundingBox="13531,15343 13253,16717 12128,16489 12407,15115"/>
            </emma:interpretation>
          </emma:emma>
        </inkml:annotationXML>
        <inkml:traceGroup>
          <inkml:annotationXML>
            <emma:emma xmlns:emma="http://www.w3.org/2003/04/emma" version="1.0">
              <emma:interpretation id="{C2E12337-E98E-4F05-9D33-4649524A6C45}" emma:medium="tactile" emma:mode="ink">
                <msink:context xmlns:msink="http://schemas.microsoft.com/ink/2010/main" type="inkWord" rotatedBoundingBox="13531,15343 13253,16717 12128,16489 12407,15115"/>
              </emma:interpretation>
              <emma:one-of disjunction-type="recognition" id="oneOf0">
                <emma:interpretation id="interp0" emma:lang="ru-RU" emma:confidence="0">
                  <emma:literal>о</emma:literal>
                </emma:interpretation>
                <emma:interpretation id="interp1" emma:lang="ru-RU" emma:confidence="0">
                  <emma:literal>°</emma:literal>
                </emma:interpretation>
                <emma:interpretation id="interp2" emma:lang="ru-RU" emma:confidence="0">
                  <emma:literal>О</emma:literal>
                </emma:interpretation>
                <emma:interpretation id="interp3" emma:lang="ru-RU" emma:confidence="0">
                  <emma:literal>0</emma:literal>
                </emma:interpretation>
                <emma:interpretation id="interp4" emma:lang="ru-RU" emma:confidence="0">
                  <emma:literal>D</emma:literal>
                </emma:interpretation>
              </emma:one-of>
            </emma:emma>
          </inkml:annotationXML>
          <inkml:trace contextRef="#ctx0" brushRef="#br0">1267 270,'-38'0,"-1"0,1 0,38 0,-38 0,38-38,0 0,0 38,0 0,0-38,-38 38,38-38,-38 0,38 38,0-38,-39 38,39 0,-38-38,0 38,38 0,-38 0,-39 0,39 0,0 0,0 0,-39 0,39 0,0 0,38 0,-76 0,76 0,-39 0,39 0,-38 0,38 38,-38-38,38 0,0 0,0 38,0 0,-38-38,38 0,-76 38,76-38,-39 38,39 0,0-38,-38 38,38-38,0 0,0 38,0-38,0 38,-38 0,38-38,0 38,0-38,0 38,0 0,0-38,0 38,0-38,0 38,0-38,0 38,0 0,-38-38,38 38,0-38,0 38,0 1,0-39,-38 0,38 38,0-38,0 38,0-38,0 38,0 0,0-38,-39 38,39-38,0 38,0 0,0-38,0 38,0-38,0 38,0-38,0 38,0 0,0-38,0 0,0 38,0-38,0 38,0 0,39-38,-39 0,0 38,0-38,0 38,38-38,-38 0,0 38,0 0,38-38,-38 0,0 38,38-38,0 0,-38 38,0-38,39 0,-39 38,0-38,38 0,-38 0,38 0,-38 0,38 0,-38 0,38 38,-38-38,38 0,1 0,37 0,-76 0,76 0,-76 0,0 38,39-38,-39 0,38 0,-38 0,38 0,0 0,-38 0,38 0,-38 0,39 0,-39 0,38 0,0 0,-38 0,38 0,-38 0,38 0,1 0,-39 0,38 0,-38 0,38 0,-38-38,0 38,0 0,38 0,0-38,-38 0,0 38,39-38,-39 38,0 0,0-38,38 38,-38 0,38-38,-38 0,0 38,0-38,0 38,0-38,38 38,-38-38,0 38,0-38,0 38,0 0,0-38,0 38,0-38,38 0,-38 38,0-38,0 38,0-38,0 0,0 38,0-38,0 38,0-38,0 38,0-38,0 0,0 38,0-38,0 38,0-38,0 38,0-39,0 1,0 38,0-38,0 38,0-38,0 0,0 38,0-38,0 38,0-38,-38 38,38 0,-38-38,38 0,-38 38,38-38,0 38,-38 0,38-38,0 0,0 38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0-08-04T06:57:13.1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AC7333-0984-4DAE-A2A5-2BBFEEF8D2C0}" emma:medium="tactile" emma:mode="ink">
          <msink:context xmlns:msink="http://schemas.microsoft.com/ink/2010/main" type="writingRegion" rotatedBoundingBox="8310,9798 6747,9875 6671,8349 8234,8271"/>
        </emma:interpretation>
      </emma:emma>
    </inkml:annotationXML>
    <inkml:traceGroup>
      <inkml:annotationXML>
        <emma:emma xmlns:emma="http://www.w3.org/2003/04/emma" version="1.0">
          <emma:interpretation id="{3FF49BA9-E84F-4A2D-B8FF-1D9429810A10}" emma:medium="tactile" emma:mode="ink">
            <msink:context xmlns:msink="http://schemas.microsoft.com/ink/2010/main" type="paragraph" rotatedBoundingBox="8310,9798 6747,9875 6671,8349 8234,8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2B8FD1-1117-44CD-B075-C00192136DD4}" emma:medium="tactile" emma:mode="ink">
              <msink:context xmlns:msink="http://schemas.microsoft.com/ink/2010/main" type="line" rotatedBoundingBox="8310,9798 6747,9875 6671,8349 8234,8271"/>
            </emma:interpretation>
          </emma:emma>
        </inkml:annotationXML>
        <inkml:traceGroup>
          <inkml:annotationXML>
            <emma:emma xmlns:emma="http://www.w3.org/2003/04/emma" version="1.0">
              <emma:interpretation id="{E3039EA8-D668-4A3A-B023-FB3A25D29336}" emma:medium="tactile" emma:mode="ink">
                <msink:context xmlns:msink="http://schemas.microsoft.com/ink/2010/main" type="inkWord" rotatedBoundingBox="8310,9798 6747,9875 6671,8349 8234,8271"/>
              </emma:interpretation>
              <emma:one-of disjunction-type="recognition" id="oneOf0">
                <emma:interpretation id="interp0" emma:lang="ru-RU" emma:confidence="0">
                  <emma:literal>о</emma:literal>
                </emma:interpretation>
                <emma:interpretation id="interp1" emma:lang="ru-RU" emma:confidence="0">
                  <emma:literal>О</emma:literal>
                </emma:interpretation>
                <emma:interpretation id="interp2" emma:lang="ru-RU" emma:confidence="0">
                  <emma:literal>°</emma:literal>
                </emma:interpretation>
                <emma:interpretation id="interp3" emma:lang="ru-RU" emma:confidence="0">
                  <emma:literal>0</emma:literal>
                </emma:interpretation>
                <emma:interpretation id="interp4" emma:lang="ru-RU" emma:confidence="0">
                  <emma:literal>D</emma:literal>
                </emma:interpretation>
              </emma:one-of>
            </emma:emma>
          </inkml:annotationXML>
          <inkml:trace contextRef="#ctx0" brushRef="#br0">3569 175,'0'0,"-78"-24,-2-1,-75 25,155 0,-78-24,78 24,-78 0,78 0,-78 0,-80 0,80 0,0 0,78-25,-78 1,-80 24,80 0,0-24,78-1,-78 25,78 0,-78 0,1 0,77 0,-80 0,80 0,-78 0,78 0,-78 0,0 0,78 0,-78 0,78 0,-78 0,-2 0,80 0,-78 0,78 0,-78 25,0-25,0 0,78 24,-80-24,2 24,78-24,0 0,-78 25,0-25,78 0,-77 0,77 24,0-24,-78 0,78 25,-80-1,2-24,78 0,-78 25,78-25,-78 0,78 24,0 1,0-25,-78 0,78 24,-78-24,78 24,0 0,0 1,-80-25,80 24,0 1,0-25,0 24,0-24,-78 0,78 25,0-25,0 24,-78 1,78-25,0 24,0-24,0 24,0 0,0-24,0 25,0-25,0 24,0-24,0 24,0 1,0-25,0 24,0-24,0 25,0-25,0 24,0 1,0-25,0 24,0-24,0 25,0-1,0-24,0 24,0-24,0 0,0 24,0-24,0 0,0 25,0-1,0-24,78 25,-78-25,0 0,0 24,78-24,-78 25,80-25,-80 24,78-24,-78 0,78 0,-78 0,78 24,0 1,80-25,-80 24,77 0,-77-24,80 25,-158-1,78-24,-78 0,78 0,0 0,-78 0,78 0,-78 0,80 0,-80 0,78 0,0 0,-78-24,78 24,0 0,0 0,79 0,-157 0,78 0,-78 0,78 0,-78-25,78 25,-78 0,78 0,-78 0,80 0,-80 0,156 0,-156 0,78 0,-78 0,0-24,78 24,0 0,-78-24,0 24,80 0,-80 0,78-25,0 25,-78 0,78 0,-78 0,0-24,78 24,-78-24,0 24,0 0,77-25,3 25,-80 0,0-24,0 24,0-25,78 1,-78 24,0-25,0 25,78-24,0 24,-78-24,0 24,0-24,0 24,0 0,0-25,0 25,0-24,78-1,-78 1,0 24,0-49,0 49,0-25,0 25,0-24,0 0,0 24,0-25,0 1,0 0,0 24,0-24,0 24,0-25,0 25,0-24,0-1,0 25,0-24,0 24,0-25,0 1,0-1,0 25,0-24,0 0,-78 24,0 0,78 0,0 0,-78-24,78 24,0-25,0 25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0-08-04T08:33:28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C821A8-B023-4233-BDDA-92D83F4C5CC3}" emma:medium="tactile" emma:mode="ink">
          <msink:context xmlns:msink="http://schemas.microsoft.com/ink/2010/main" type="writingRegion" rotatedBoundingBox="21807,10983 18435,10924 18448,10211 21820,10270"/>
        </emma:interpretation>
      </emma:emma>
    </inkml:annotationXML>
    <inkml:traceGroup>
      <inkml:annotationXML>
        <emma:emma xmlns:emma="http://www.w3.org/2003/04/emma" version="1.0">
          <emma:interpretation id="{0B4AFF15-79C3-467B-8AD8-137EE0474048}" emma:medium="tactile" emma:mode="ink">
            <msink:context xmlns:msink="http://schemas.microsoft.com/ink/2010/main" type="paragraph" rotatedBoundingBox="21807,10983 18435,10924 18448,10211 21820,10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FFEE40-B330-42C4-AE49-81AE524D8BD9}" emma:medium="tactile" emma:mode="ink">
              <msink:context xmlns:msink="http://schemas.microsoft.com/ink/2010/main" type="line" rotatedBoundingBox="21807,10983 18435,10924 18448,10211 21820,10270"/>
            </emma:interpretation>
          </emma:emma>
        </inkml:annotationXML>
        <inkml:traceGroup>
          <inkml:annotationXML>
            <emma:emma xmlns:emma="http://www.w3.org/2003/04/emma" version="1.0">
              <emma:interpretation id="{1F5C47AF-7256-4C24-8F64-DE0E6EF5AE61}" emma:medium="tactile" emma:mode="ink">
                <msink:context xmlns:msink="http://schemas.microsoft.com/ink/2010/main" type="inkWord" rotatedBoundingBox="21807,10983 18435,10924 18448,10211 21820,10270"/>
              </emma:interpretation>
              <emma:one-of disjunction-type="recognition" id="oneOf0">
                <emma:interpretation id="interp0" emma:lang="ru-RU" emma:confidence="0">
                  <emma:literal>ж</emma:literal>
                </emma:interpretation>
                <emma:interpretation id="interp1" emma:lang="ru-RU" emma:confidence="0">
                  <emma:literal>с</emma:literal>
                </emma:interpretation>
                <emma:interpretation id="interp2" emma:lang="ru-RU" emma:confidence="0">
                  <emma:literal>-</emma:literal>
                </emma:interpretation>
                <emma:interpretation id="interp3" emma:lang="ru-RU" emma:confidence="0">
                  <emma:literal>о</emma:literal>
                </emma:interpretation>
                <emma:interpretation id="interp4" emma:lang="ru-RU" emma:confidence="0">
                  <emma:literal>в</emma:literal>
                </emma:interpretation>
              </emma:one-of>
            </emma:emma>
          </inkml:annotationXML>
          <inkml:trace contextRef="#ctx0" brushRef="#br0">3379 38,'-49'0,"49"0,-49 0,-48 0,48 0,-1 0,-47 0,48 0,0 0,-48 32,97-32,-49 0,-48 0,97 0,-98 0,98 0,-50 0,3 0,-3 0,50 0,-49 0,0 0,49 0,-48 0,-1 0,0 0,0 0,1 0,-1 0,0 0,-48 0,-2 0,50 0,1 0,-50 0,49-32,1 32,48 0,-49 0,49 0,-49 0,-1 0,50 0,-47 0,47 0,-99 0,50 0,1 0,-1 0,0 0,49 0,-49 0,49 0,-48 0,-1 0,0 0,-48 0,47 0,1 0,49 0,-49 0,49 0,-48 0,-1 0,49 0,-49 0,49 0,-49 0,1 0,-1 0,0 0,-1 0,50 0,-47 32,47-32,-50 0,50 0,0 31,-49-31,49 0,0 63,0-63,0 32,0-32,0 31,0 1,0-32,0 31,0-31,0 32,0-32,0 32,0-1,0-31,0 31,0-31,0 32,0 0,0-32,0 32,0-32,0 0,49 0,-49 0,0 30,50-30,-50 0,0 0,47 0,-47 0,50 0,-1 0,-49 0,49 0,-49 0,48 32,1-32,-49 0,49 0,-49 32,49-32,-49 0,48 0,1 0,-49 0,49 0,-49 0,50 0,-3 0,-47 0,50 0,-50 0,49 0,-49 0,97 0,-97 0,98 32,-49-32,-1 0,1 0,0 0,1 0,-50 0,47 0,-47 0,50 0,-50 0,49 0,0 0,-1 0,1 0,0 0,0 0,-1 0,1 30,-49-30,49 0,1 0,-3 0,-47 0,50 0,-1 0,48 0,-97 0,49 0,-49 0,49 0,-49 0,49 0,-1 0,-48 0,49 0,-49 0,49 0,1 0,-3 32,-47-32,99 0,-2 0,-48 0,0 0,0 0,-49 0,48 0,1 0,-49 0,49 0,-49 0,50 0,-3 0,-47 0,50 0,-50 0,49 0,0 0,-1 0,1 0,49 0,-50 0,1 0,0 0,1 0,-3 0,2 0,50 0,-99 0,48 0,50 0,-98 0,49 0,-1 0,1 0,-49 0,49 0,1-32,-3 32,-47 0,49 0,1 0,-1 0,-1 0,-48 0,49 0,0 0,-49 0,49 0,-49-30,48 30,-48 0,49 0,0 0,-49 0,97-32,-97 32,49-32,1 32,-1 0,-49 0,48-32,-48 32,49 0,-49 0,0-30,49 30,0-32,-49 0,0 32,0-32,0 32,0-31,0 0,0 31,0-32,0 32,0-32,0 32,0 0,-49-31,49-1,-49 32,49 0,0-31,-97 31,97 0,-49 0,49 0,-50 0,50 0,-49-32,2 32,47 0,-99-31,99 31,-49 0,1 0,48-32,-49 32,0 0,49 0,-49 0,49 0,-48 0,-1 0,49-31,-50 31,1 0,2-32,47 32,-50 0,50 0,-49 0,49 0,-49 0,1 0,-1 0,49 0,-49 0,0-31,49 31,-48 0,48 0,-49 0,-1 0,-46 0,46 0,1 0,0 0,1 0,-1 0,49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20-08-05T05:29:45.2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2257 143,'0'0,"-49"-21,-1 1,-48 20,98 0,-49-21,49 21,-50 0,50 0,-49 0,-50 0,50 0,0 0,49-20,-49-1,-51 21,51 0,0-20,49-1,-49 21,49 0,-49 0,0 0,49 0,-51 0,51 0,-49 0,49 0,-49 0,0 0,49 0,-49 0,49 0,-49 0,-2 0,51 0,-49 0,49 0,-49 21,0-21,0 0,49 20,-51-20,2 21,49-21,0 0,-49 20,0-20,49 0,-49 0,49 21,0-21,-49 0,49 20,-50 1,0-21,50 0,-49 20,49-20,-49 0,49 21,0-1,0-20,-49 0,49 21,-49-21,49 20,0 1,0-1,-50-20,50 21,0-1,0-20,0 21,0-21,-49 0,49 20,0-20,0 21,-50-1,50-20,0 21,0-21,0 20,0 1,0-21,0 20,0-20,0 21,0-21,0 20,0 1,0-21,0 20,0-20,0 21,0-21,0 20,0 1,0-21,0 20,0-20,0 21,0-1,0-20,0 21,0-21,0 0,0 20,0-20,0 0,0 21,0-1,0-20,50 21,-50-21,0 0,0 20,49-20,-49 21,50-21,-50 20,49-20,-49 0,49 0,-49 0,49 20,0 1,51-21,-51 20,49 1,-49-21,51 20,-100 1,49-21,-49 0,49 0,0 0,-49 0,49 0,-49 0,51 0,-51 0,49 0,0 0,-49-21,49 21,0 0,0 0,51 0,-100 0,49 0,-49 0,49 0,-49-20,49 20,-49 0,49 0,-49 0,50 0,-50 0,99 0,-99 0,49 0,-49 0,0-21,49 21,0 0,-49-20,0 20,50 0,-50 0,49-21,1 21,-50 0,49 0,-49 0,0-20,49 20,-49-20,0 20,0 0,49-21,1 21,-50 0,0-20,0 20,0-21,49 1,-49 20,0-21,0 21,49-20,1 20,-50-21,0 21,0-20,0 20,0 0,0-21,0 21,0-20,49-1,-49 1,0 20,0-41,0 41,0-21,0 21,0-20,0-1,0 21,0-20,0-1,0 1,0 20,0-21,0 21,0-20,0 20,0-21,0 1,0 20,0-21,0 21,0-20,0-1,0 1,0 20,0-21,0 1,-49 20,-1 0,50 0,0 0,-49-21,49 21,0-20,0 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F0D7429-A236-4EDD-817F-C221341C52A1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0A48B8A-EA1C-4913-A5E4-5E8897367F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kzu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8275" y="436602"/>
            <a:ext cx="3341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«Книги повышенного спроса»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4808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Шаг 1: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Войти на сайт 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http://www.nkzu.kz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под своим логином и паролем.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главном сайте университета найти Научную библиотеку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12" y="2276872"/>
            <a:ext cx="50016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2131" y="5373216"/>
            <a:ext cx="5232157" cy="72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Рукописные данные 11"/>
              <p14:cNvContentPartPr/>
              <p14:nvPr/>
            </p14:nvContentPartPr>
            <p14:xfrm>
              <a:off x="6156176" y="5426509"/>
              <a:ext cx="504056" cy="594779"/>
            </p14:xfrm>
          </p:contentPart>
        </mc:Choice>
        <mc:Fallback xmlns="">
          <p:pic>
            <p:nvPicPr>
              <p:cNvPr id="12" name="Рукописные данные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4303" y="5414628"/>
                <a:ext cx="527802" cy="61854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Прямоугольник 1"/>
          <p:cNvSpPr/>
          <p:nvPr/>
        </p:nvSpPr>
        <p:spPr>
          <a:xfrm>
            <a:off x="395536" y="76470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университета в разделе «Научная библиотека»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можете получить доступ к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разделе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«Книги, повышенного спроса» представлена учебная литература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необходимая для учебного процесса.</a:t>
            </a:r>
            <a:endParaRPr lang="ru-RU" sz="1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Шаг 2: </a:t>
            </a:r>
            <a:r>
              <a:rPr lang="ru-RU" sz="1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 главной странице Научной библиотеки в </a:t>
            </a:r>
            <a:r>
              <a:rPr lang="ru-RU" sz="1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левом углу найдите </a:t>
            </a:r>
            <a:r>
              <a:rPr lang="ru-RU" sz="1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раздел «Информационные услуги»</a:t>
            </a:r>
            <a:endParaRPr lang="ru-RU" sz="1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32217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е данные 5"/>
              <p14:cNvContentPartPr/>
              <p14:nvPr/>
            </p14:nvContentPartPr>
            <p14:xfrm>
              <a:off x="1115616" y="1484784"/>
              <a:ext cx="1368152" cy="432048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3735" y="1472903"/>
                <a:ext cx="1391915" cy="4558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1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7" y="1700808"/>
            <a:ext cx="757528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548" y="692696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3: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из раздела «Информационные услуги» перейдите в рубрику «книги повышенного спроса»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е данные 7"/>
              <p14:cNvContentPartPr/>
              <p14:nvPr/>
            </p14:nvContentPartPr>
            <p14:xfrm>
              <a:off x="2699792" y="4581128"/>
              <a:ext cx="1872208" cy="26424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7913" y="4569248"/>
                <a:ext cx="1895966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5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81" y="1700808"/>
            <a:ext cx="6600137" cy="363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49" y="718082"/>
            <a:ext cx="8424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автору, заглавию, языку, ключевому слову, учебным дисциплинам и другим поисковым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элементам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поисковой панели,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представлена на казахском, русском и английском  языках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5602823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получили доступ в виде чтения и просмотра к учебной литературе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всем специальностям.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ые данные 8"/>
              <p14:cNvContentPartPr/>
              <p14:nvPr/>
            </p14:nvContentPartPr>
            <p14:xfrm>
              <a:off x="4283968" y="1994002"/>
              <a:ext cx="864096" cy="360040"/>
            </p14:xfrm>
          </p:contentPart>
        </mc:Choice>
        <mc:Fallback xmlns="">
          <p:pic>
            <p:nvPicPr>
              <p:cNvPr id="9" name="Рукописные данные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2087" y="1982121"/>
                <a:ext cx="887859" cy="3838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89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286</TotalTime>
  <Words>148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Impact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Косарева Наталья Евгеньевна</dc:creator>
  <cp:lastModifiedBy>Бисимбаева Асия Ержановна</cp:lastModifiedBy>
  <cp:revision>24</cp:revision>
  <dcterms:created xsi:type="dcterms:W3CDTF">2020-08-04T05:36:04Z</dcterms:created>
  <dcterms:modified xsi:type="dcterms:W3CDTF">2020-08-14T09:53:03Z</dcterms:modified>
</cp:coreProperties>
</file>