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стер" initials="Е" lastIdx="2" clrIdx="0">
    <p:extLst>
      <p:ext uri="{19B8F6BF-5375-455C-9EA6-DF929625EA0E}">
        <p15:presenceInfo xmlns:p15="http://schemas.microsoft.com/office/powerpoint/2012/main" userId="Есте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17D"/>
    <a:srgbClr val="0E0E68"/>
    <a:srgbClr val="1010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6496E0-6E41-4556-B333-476122BED12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1231EC4-9A40-4346-99EF-0F82CCAD81F5}">
      <dgm:prSet/>
      <dgm:spPr/>
      <dgm:t>
        <a:bodyPr/>
        <a:lstStyle/>
        <a:p>
          <a:pPr rtl="0"/>
          <a:r>
            <a:rPr lang="en-US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ZOOM</a:t>
          </a:r>
          <a:endParaRPr lang="ru-RU" b="1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9FC44F-702F-460D-8E0F-14F574AFF58B}" type="parTrans" cxnId="{6F5FCD27-95C2-42F8-8F9E-CE9D5D522B29}">
      <dgm:prSet/>
      <dgm:spPr/>
      <dgm:t>
        <a:bodyPr/>
        <a:lstStyle/>
        <a:p>
          <a:endParaRPr lang="ru-RU" b="1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582CA7-0853-4D92-9EDD-8D74F75D5BDE}" type="sibTrans" cxnId="{6F5FCD27-95C2-42F8-8F9E-CE9D5D522B29}">
      <dgm:prSet/>
      <dgm:spPr/>
      <dgm:t>
        <a:bodyPr/>
        <a:lstStyle/>
        <a:p>
          <a:endParaRPr lang="ru-RU" b="1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53856A1-61DC-43D6-A9CC-E523B16CEAAC}" type="pres">
      <dgm:prSet presAssocID="{996496E0-6E41-4556-B333-476122BED126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4835ECC-B31E-4569-9CB1-453707ED01A1}" type="pres">
      <dgm:prSet presAssocID="{A1231EC4-9A40-4346-99EF-0F82CCAD81F5}" presName="thickLine" presStyleLbl="alignNode1" presStyleIdx="0" presStyleCnt="1"/>
      <dgm:spPr/>
    </dgm:pt>
    <dgm:pt modelId="{0AC37BDC-6D08-4B9A-B4DD-27AE06B133E6}" type="pres">
      <dgm:prSet presAssocID="{A1231EC4-9A40-4346-99EF-0F82CCAD81F5}" presName="horz1" presStyleCnt="0"/>
      <dgm:spPr/>
    </dgm:pt>
    <dgm:pt modelId="{F02DBDFB-4487-455B-B8F8-0F4A9CD2D974}" type="pres">
      <dgm:prSet presAssocID="{A1231EC4-9A40-4346-99EF-0F82CCAD81F5}" presName="tx1" presStyleLbl="revTx" presStyleIdx="0" presStyleCnt="1"/>
      <dgm:spPr/>
      <dgm:t>
        <a:bodyPr/>
        <a:lstStyle/>
        <a:p>
          <a:endParaRPr lang="ru-RU"/>
        </a:p>
      </dgm:t>
    </dgm:pt>
    <dgm:pt modelId="{ED2991CE-DF5A-48B7-A477-8BD1AAAD7062}" type="pres">
      <dgm:prSet presAssocID="{A1231EC4-9A40-4346-99EF-0F82CCAD81F5}" presName="vert1" presStyleCnt="0"/>
      <dgm:spPr/>
    </dgm:pt>
  </dgm:ptLst>
  <dgm:cxnLst>
    <dgm:cxn modelId="{89DD73C4-B0B6-4350-91D5-DAAAB4477A2B}" type="presOf" srcId="{A1231EC4-9A40-4346-99EF-0F82CCAD81F5}" destId="{F02DBDFB-4487-455B-B8F8-0F4A9CD2D974}" srcOrd="0" destOrd="0" presId="urn:microsoft.com/office/officeart/2008/layout/LinedList"/>
    <dgm:cxn modelId="{6F5FCD27-95C2-42F8-8F9E-CE9D5D522B29}" srcId="{996496E0-6E41-4556-B333-476122BED126}" destId="{A1231EC4-9A40-4346-99EF-0F82CCAD81F5}" srcOrd="0" destOrd="0" parTransId="{E49FC44F-702F-460D-8E0F-14F574AFF58B}" sibTransId="{21582CA7-0853-4D92-9EDD-8D74F75D5BDE}"/>
    <dgm:cxn modelId="{F331B54B-9C43-4E51-BB7B-54BF9FA39140}" type="presOf" srcId="{996496E0-6E41-4556-B333-476122BED126}" destId="{E53856A1-61DC-43D6-A9CC-E523B16CEAAC}" srcOrd="0" destOrd="0" presId="urn:microsoft.com/office/officeart/2008/layout/LinedList"/>
    <dgm:cxn modelId="{F757E0C3-F33A-4670-A9A7-308B73384F59}" type="presParOf" srcId="{E53856A1-61DC-43D6-A9CC-E523B16CEAAC}" destId="{54835ECC-B31E-4569-9CB1-453707ED01A1}" srcOrd="0" destOrd="0" presId="urn:microsoft.com/office/officeart/2008/layout/LinedList"/>
    <dgm:cxn modelId="{974CF8BA-F4D8-4922-8ABB-76E359496CA2}" type="presParOf" srcId="{E53856A1-61DC-43D6-A9CC-E523B16CEAAC}" destId="{0AC37BDC-6D08-4B9A-B4DD-27AE06B133E6}" srcOrd="1" destOrd="0" presId="urn:microsoft.com/office/officeart/2008/layout/LinedList"/>
    <dgm:cxn modelId="{7BCF1708-3B07-4358-95EB-D2CF59DC765F}" type="presParOf" srcId="{0AC37BDC-6D08-4B9A-B4DD-27AE06B133E6}" destId="{F02DBDFB-4487-455B-B8F8-0F4A9CD2D974}" srcOrd="0" destOrd="0" presId="urn:microsoft.com/office/officeart/2008/layout/LinedList"/>
    <dgm:cxn modelId="{5352DA91-9CE3-4D01-9AE7-96E95300496F}" type="presParOf" srcId="{0AC37BDC-6D08-4B9A-B4DD-27AE06B133E6}" destId="{ED2991CE-DF5A-48B7-A477-8BD1AAAD706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E87A69-D622-4F53-AD54-88EB92FBB819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62645B-869B-4474-B9C2-17B823D5ED12}">
      <dgm:prSet/>
      <dgm:spPr/>
      <dgm:t>
        <a:bodyPr/>
        <a:lstStyle/>
        <a:p>
          <a:pPr rtl="0"/>
          <a:r>
            <a:rPr lang="ru-RU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Вебинарная комната</a:t>
          </a:r>
          <a:endParaRPr lang="ru-RU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C320D1-D182-449E-9D88-36837EFF5DB4}" type="parTrans" cxnId="{8BCFCD86-F9B0-4F02-8023-72C7D707C948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D73E90-A03F-429F-AF0E-BC97BA43EAD9}" type="sibTrans" cxnId="{8BCFCD86-F9B0-4F02-8023-72C7D707C948}">
      <dgm:prSet/>
      <dgm:spPr/>
      <dgm:t>
        <a:bodyPr/>
        <a:lstStyle/>
        <a:p>
          <a:endParaRPr lang="ru-RU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69A993-DDC8-46BB-AF2D-0A7102BDF0DE}" type="pres">
      <dgm:prSet presAssocID="{A4E87A69-D622-4F53-AD54-88EB92FBB81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EC8913B-E3AA-4293-A440-61D60042B9D3}" type="pres">
      <dgm:prSet presAssocID="{2362645B-869B-4474-B9C2-17B823D5ED12}" presName="thickLine" presStyleLbl="alignNode1" presStyleIdx="0" presStyleCnt="1"/>
      <dgm:spPr/>
    </dgm:pt>
    <dgm:pt modelId="{60B6FDBC-63DC-4467-BCD6-AE5956A4EC92}" type="pres">
      <dgm:prSet presAssocID="{2362645B-869B-4474-B9C2-17B823D5ED12}" presName="horz1" presStyleCnt="0"/>
      <dgm:spPr/>
    </dgm:pt>
    <dgm:pt modelId="{8EB9C4B6-CB7E-41C3-A209-64453143D8EB}" type="pres">
      <dgm:prSet presAssocID="{2362645B-869B-4474-B9C2-17B823D5ED12}" presName="tx1" presStyleLbl="revTx" presStyleIdx="0" presStyleCnt="1"/>
      <dgm:spPr/>
      <dgm:t>
        <a:bodyPr/>
        <a:lstStyle/>
        <a:p>
          <a:endParaRPr lang="ru-RU"/>
        </a:p>
      </dgm:t>
    </dgm:pt>
    <dgm:pt modelId="{785E545F-6176-4CD2-BFD7-EAA8D672B50C}" type="pres">
      <dgm:prSet presAssocID="{2362645B-869B-4474-B9C2-17B823D5ED12}" presName="vert1" presStyleCnt="0"/>
      <dgm:spPr/>
    </dgm:pt>
  </dgm:ptLst>
  <dgm:cxnLst>
    <dgm:cxn modelId="{62C156C3-D7D6-4887-9317-90980A47946D}" type="presOf" srcId="{A4E87A69-D622-4F53-AD54-88EB92FBB819}" destId="{2E69A993-DDC8-46BB-AF2D-0A7102BDF0DE}" srcOrd="0" destOrd="0" presId="urn:microsoft.com/office/officeart/2008/layout/LinedList"/>
    <dgm:cxn modelId="{8BCFCD86-F9B0-4F02-8023-72C7D707C948}" srcId="{A4E87A69-D622-4F53-AD54-88EB92FBB819}" destId="{2362645B-869B-4474-B9C2-17B823D5ED12}" srcOrd="0" destOrd="0" parTransId="{D7C320D1-D182-449E-9D88-36837EFF5DB4}" sibTransId="{A9D73E90-A03F-429F-AF0E-BC97BA43EAD9}"/>
    <dgm:cxn modelId="{98131142-103A-44BD-9133-BF56B46AD4F7}" type="presOf" srcId="{2362645B-869B-4474-B9C2-17B823D5ED12}" destId="{8EB9C4B6-CB7E-41C3-A209-64453143D8EB}" srcOrd="0" destOrd="0" presId="urn:microsoft.com/office/officeart/2008/layout/LinedList"/>
    <dgm:cxn modelId="{66DD8816-0411-4425-9C41-2E375958C2B1}" type="presParOf" srcId="{2E69A993-DDC8-46BB-AF2D-0A7102BDF0DE}" destId="{CEC8913B-E3AA-4293-A440-61D60042B9D3}" srcOrd="0" destOrd="0" presId="urn:microsoft.com/office/officeart/2008/layout/LinedList"/>
    <dgm:cxn modelId="{68A5647C-F195-4962-9AE6-F8377ED2D70A}" type="presParOf" srcId="{2E69A993-DDC8-46BB-AF2D-0A7102BDF0DE}" destId="{60B6FDBC-63DC-4467-BCD6-AE5956A4EC92}" srcOrd="1" destOrd="0" presId="urn:microsoft.com/office/officeart/2008/layout/LinedList"/>
    <dgm:cxn modelId="{D27C680B-4B0F-4C8F-9398-E3779C5A5D51}" type="presParOf" srcId="{60B6FDBC-63DC-4467-BCD6-AE5956A4EC92}" destId="{8EB9C4B6-CB7E-41C3-A209-64453143D8EB}" srcOrd="0" destOrd="0" presId="urn:microsoft.com/office/officeart/2008/layout/LinedList"/>
    <dgm:cxn modelId="{D07DAADD-97DA-4EE7-9CB8-8223FF20C743}" type="presParOf" srcId="{60B6FDBC-63DC-4467-BCD6-AE5956A4EC92}" destId="{785E545F-6176-4CD2-BFD7-EAA8D672B50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35ECC-B31E-4569-9CB1-453707ED01A1}">
      <dsp:nvSpPr>
        <dsp:cNvPr id="0" name=""/>
        <dsp:cNvSpPr/>
      </dsp:nvSpPr>
      <dsp:spPr>
        <a:xfrm>
          <a:off x="0" y="0"/>
          <a:ext cx="77724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2DBDFB-4487-455B-B8F8-0F4A9CD2D974}">
      <dsp:nvSpPr>
        <dsp:cNvPr id="0" name=""/>
        <dsp:cNvSpPr/>
      </dsp:nvSpPr>
      <dsp:spPr>
        <a:xfrm>
          <a:off x="0" y="0"/>
          <a:ext cx="7772400" cy="1041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t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ZOOM</a:t>
          </a:r>
          <a:endParaRPr lang="ru-RU" sz="5000" b="1" kern="1200" dirty="0">
            <a:solidFill>
              <a:srgbClr val="C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7772400" cy="10412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C8913B-E3AA-4293-A440-61D60042B9D3}">
      <dsp:nvSpPr>
        <dsp:cNvPr id="0" name=""/>
        <dsp:cNvSpPr/>
      </dsp:nvSpPr>
      <dsp:spPr>
        <a:xfrm>
          <a:off x="0" y="0"/>
          <a:ext cx="685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B9C4B6-CB7E-41C3-A209-64453143D8EB}">
      <dsp:nvSpPr>
        <dsp:cNvPr id="0" name=""/>
        <dsp:cNvSpPr/>
      </dsp:nvSpPr>
      <dsp:spPr>
        <a:xfrm>
          <a:off x="0" y="0"/>
          <a:ext cx="6858000" cy="1111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lvl="0" algn="l" defTabSz="2178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9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Вебинарная комната</a:t>
          </a:r>
          <a:endParaRPr lang="ru-RU" sz="49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6858000" cy="1111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EA883-DD1A-473F-85B1-520FEF4320A9}" type="datetimeFigureOut">
              <a:rPr lang="ru-RU" smtClean="0"/>
              <a:t>14.03.2020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6BC44-780C-4075-A9EA-D7002E9ED3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56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6BC44-780C-4075-A9EA-D7002E9ED37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511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564593"/>
            <a:ext cx="7772400" cy="104128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138398"/>
            <a:ext cx="6858000" cy="1111630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5BC07-296C-4361-92DE-124B4FC440BD}" type="datetime1">
              <a:rPr lang="ru-RU" smtClean="0"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36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28151-1F86-42B6-AC74-B45FDA3792D3}" type="datetime1">
              <a:rPr lang="ru-RU" smtClean="0"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96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293D4-4B87-4123-B1DF-56F6580FC964}" type="datetime1">
              <a:rPr lang="ru-RU" smtClean="0"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6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D5029-3403-4937-B2B8-8531C2B40DD0}" type="datetime1">
              <a:rPr lang="ru-RU" smtClean="0"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48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19E2-EA05-4ABF-8EF5-8BA4594DAE72}" type="datetime1">
              <a:rPr lang="ru-RU" smtClean="0"/>
              <a:t>14.03.2020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962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372F5-7637-48C8-8241-09F33C83B716}" type="datetime1">
              <a:rPr lang="ru-RU" smtClean="0"/>
              <a:t>14.03.2020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95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97484-804B-4602-BAF5-E4EFF6D1748B}" type="datetime1">
              <a:rPr lang="ru-RU" smtClean="0"/>
              <a:t>14.03.2020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4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5FC6-0777-47BD-95F7-E5F0BCD19CDC}" type="datetime1">
              <a:rPr lang="ru-RU" smtClean="0"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76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861A4-D5A8-4617-B3FD-DAB6B8235C88}" type="datetime1">
              <a:rPr lang="ru-RU" smtClean="0"/>
              <a:t>14.03.2020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02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E572F-B6A8-49ED-8627-DEC12E75F102}" type="datetime1">
              <a:rPr lang="ru-RU" smtClean="0"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443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DADB1-B528-4DE4-A9FE-CF9504F2E648}" type="datetime1">
              <a:rPr lang="ru-RU" smtClean="0"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10E3C-5754-4E6E-B10D-A410DE1B5E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8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3929F-6207-4C1C-8BF6-E11B60025174}" type="datetime1">
              <a:rPr lang="ru-RU" smtClean="0"/>
              <a:t>14.03.2020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10E3C-5754-4E6E-B10D-A410DE1B5E7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441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0107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E0E6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E0E68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E0E68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0E68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E0E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zoom.u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07385890"/>
              </p:ext>
            </p:extLst>
          </p:nvPr>
        </p:nvGraphicFramePr>
        <p:xfrm>
          <a:off x="742950" y="1564593"/>
          <a:ext cx="7772400" cy="104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02838608"/>
              </p:ext>
            </p:extLst>
          </p:nvPr>
        </p:nvGraphicFramePr>
        <p:xfrm>
          <a:off x="1143000" y="3138398"/>
          <a:ext cx="6858000" cy="1111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32960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28650" y="365127"/>
            <a:ext cx="6042606" cy="806850"/>
          </a:xfrm>
        </p:spPr>
        <p:txBody>
          <a:bodyPr>
            <a:noAutofit/>
          </a:bodyPr>
          <a:lstStyle/>
          <a:p>
            <a:r>
              <a:rPr lang="ru-RU" sz="2800" dirty="0" smtClean="0"/>
              <a:t>Часть 1. Регистрация и установка приложения на ноутбук (компьютер)</a:t>
            </a:r>
            <a:endParaRPr lang="ru-RU" sz="2800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76519" y="1439259"/>
            <a:ext cx="7886700" cy="4351338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адресной строке браузера нужно внести адрес: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://zoom.us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правом верхнем углу необходимо кликнуть на вкладку регистрации и зарегистрироваться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l="4307" t="13858" r="3017" b="8545"/>
          <a:stretch/>
        </p:blipFill>
        <p:spPr>
          <a:xfrm>
            <a:off x="858860" y="3505357"/>
            <a:ext cx="7122017" cy="3352643"/>
          </a:xfrm>
          <a:prstGeom prst="rect">
            <a:avLst/>
          </a:prstGeom>
        </p:spPr>
      </p:pic>
      <p:sp>
        <p:nvSpPr>
          <p:cNvPr id="10" name="Овал 9"/>
          <p:cNvSpPr/>
          <p:nvPr/>
        </p:nvSpPr>
        <p:spPr>
          <a:xfrm>
            <a:off x="6023691" y="3238075"/>
            <a:ext cx="1687133" cy="78561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45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31881"/>
            <a:ext cx="6338820" cy="1093744"/>
          </a:xfrm>
        </p:spPr>
        <p:txBody>
          <a:bodyPr>
            <a:noAutofit/>
          </a:bodyPr>
          <a:lstStyle/>
          <a:p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1. Вводите адрес почты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2. Кликаете по вкладке «Регистрация»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8352" t="25661" r="28701" b="25605"/>
          <a:stretch/>
        </p:blipFill>
        <p:spPr>
          <a:xfrm>
            <a:off x="2884868" y="2897745"/>
            <a:ext cx="3593205" cy="2292441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3206839" y="3258356"/>
            <a:ext cx="2421229" cy="62702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>
            <a:stCxn id="12" idx="1"/>
          </p:cNvCxnSpPr>
          <p:nvPr/>
        </p:nvCxnSpPr>
        <p:spPr>
          <a:xfrm flipH="1" flipV="1">
            <a:off x="5142219" y="4335716"/>
            <a:ext cx="1026761" cy="59738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17465" y="3258356"/>
            <a:ext cx="850005" cy="9541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1 </a:t>
            </a:r>
            <a:r>
              <a:rPr lang="ru-RU" sz="2800" dirty="0" smtClean="0">
                <a:solidFill>
                  <a:srgbClr val="C00000"/>
                </a:solidFill>
              </a:rPr>
              <a:t>шаг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68980" y="4456049"/>
            <a:ext cx="850005" cy="9541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2</a:t>
            </a:r>
            <a:r>
              <a:rPr lang="ru-RU" sz="2800" dirty="0" smtClean="0">
                <a:solidFill>
                  <a:srgbClr val="C00000"/>
                </a:solidFill>
              </a:rPr>
              <a:t> шаг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15" name="Прямая со стрелкой 14"/>
          <p:cNvCxnSpPr>
            <a:stCxn id="11" idx="1"/>
          </p:cNvCxnSpPr>
          <p:nvPr/>
        </p:nvCxnSpPr>
        <p:spPr>
          <a:xfrm flipH="1" flipV="1">
            <a:off x="4881093" y="3631842"/>
            <a:ext cx="1236372" cy="10356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949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184274" cy="112882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3. Зайдите на свою почту и активизируйте учетную запись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657" t="20292" b="11819"/>
          <a:stretch/>
        </p:blipFill>
        <p:spPr>
          <a:xfrm>
            <a:off x="1066532" y="2086378"/>
            <a:ext cx="5566088" cy="3490176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768958" y="4017673"/>
            <a:ext cx="2421229" cy="62702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08372" y="3854133"/>
            <a:ext cx="850005" cy="9541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3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шаг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5215945" y="4313886"/>
            <a:ext cx="515155" cy="442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173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16578"/>
            <a:ext cx="6042606" cy="1244733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4. Введите </a:t>
            </a:r>
            <a:r>
              <a:rPr lang="ru-RU" sz="28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данные и перейдите по вкладке «Продолжить»</a:t>
            </a:r>
            <a:b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502" b="4329"/>
          <a:stretch/>
        </p:blipFill>
        <p:spPr>
          <a:xfrm>
            <a:off x="628650" y="2395469"/>
            <a:ext cx="7739489" cy="3618965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4146997" y="3760630"/>
            <a:ext cx="2524259" cy="145531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094695" y="3760630"/>
            <a:ext cx="850005" cy="9541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4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шаг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6671256" y="4108627"/>
            <a:ext cx="423439" cy="2581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409126" y="5215943"/>
            <a:ext cx="0" cy="36433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5129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575" y="527110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Данный шаг можно пропустить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218" b="5484"/>
          <a:stretch/>
        </p:blipFill>
        <p:spPr>
          <a:xfrm>
            <a:off x="285575" y="2279561"/>
            <a:ext cx="8572849" cy="3966693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5769734" y="5480253"/>
            <a:ext cx="1751527" cy="914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352273" y="4410236"/>
            <a:ext cx="850005" cy="9541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5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шаг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6645497" y="4855335"/>
            <a:ext cx="669703" cy="88864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10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6210032" cy="1325563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6. Можете переходить на свою страничку и начинать пользование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842" t="20652" r="16298" b="10492"/>
          <a:stretch/>
        </p:blipFill>
        <p:spPr>
          <a:xfrm>
            <a:off x="628650" y="2009105"/>
            <a:ext cx="7902162" cy="4507946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362162" y="4475701"/>
            <a:ext cx="1751527" cy="9144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680807" y="3284213"/>
            <a:ext cx="850005" cy="9541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6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шаг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6" idx="1"/>
          </p:cNvCxnSpPr>
          <p:nvPr/>
        </p:nvCxnSpPr>
        <p:spPr>
          <a:xfrm flipH="1">
            <a:off x="7109138" y="3761267"/>
            <a:ext cx="571669" cy="101679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682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245" y="412124"/>
            <a:ext cx="6143223" cy="74697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Ваша страница для редактирования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042" y="1532586"/>
            <a:ext cx="8933711" cy="502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1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951" y="326490"/>
            <a:ext cx="6622156" cy="1193218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7. Организация конференции – выбираем режим «с видео»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6902" t="13363" b="9981"/>
          <a:stretch/>
        </p:blipFill>
        <p:spPr>
          <a:xfrm>
            <a:off x="886226" y="1725769"/>
            <a:ext cx="6918370" cy="4725495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4250028" y="2356833"/>
            <a:ext cx="1056068" cy="19318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315646" y="2356833"/>
            <a:ext cx="850005" cy="9541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6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шаг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6090265" y="1947929"/>
            <a:ext cx="490839" cy="37026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4345411" y="1674253"/>
            <a:ext cx="1795161" cy="43788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5022761" y="1975297"/>
            <a:ext cx="1117811" cy="47812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87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404" y="300732"/>
            <a:ext cx="7433525" cy="123185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8. Система предложит запуск специального приложения – загрузите и запустите его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383" t="17832" r="18549" b="18533"/>
          <a:stretch/>
        </p:blipFill>
        <p:spPr>
          <a:xfrm>
            <a:off x="540912" y="1648494"/>
            <a:ext cx="8113691" cy="4602756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148884" y="5151549"/>
            <a:ext cx="2897746" cy="46364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663376" y="4906315"/>
            <a:ext cx="850005" cy="9541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6</a:t>
            </a:r>
          </a:p>
          <a:p>
            <a:r>
              <a:rPr lang="ru-RU" sz="2800" dirty="0" smtClean="0">
                <a:solidFill>
                  <a:srgbClr val="C00000"/>
                </a:solidFill>
              </a:rPr>
              <a:t>шаг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>
            <a:stCxn id="6" idx="1"/>
          </p:cNvCxnSpPr>
          <p:nvPr/>
        </p:nvCxnSpPr>
        <p:spPr>
          <a:xfrm flipH="1">
            <a:off x="5563673" y="5383369"/>
            <a:ext cx="1099703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390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047158" cy="1460499"/>
          </a:xfrm>
        </p:spPr>
        <p:txBody>
          <a:bodyPr>
            <a:normAutofit/>
          </a:bodyPr>
          <a:lstStyle/>
          <a:p>
            <a:r>
              <a:rPr lang="ru-RU" dirty="0" smtClean="0"/>
              <a:t>Часть 2. Работа в приложении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36" r="18550" b="23269"/>
          <a:stretch/>
        </p:blipFill>
        <p:spPr>
          <a:xfrm>
            <a:off x="628650" y="1928656"/>
            <a:ext cx="7894206" cy="4497902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798491" y="5615187"/>
            <a:ext cx="1287886" cy="708339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155323" y="3989276"/>
            <a:ext cx="4069724" cy="60530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20461" y="4177607"/>
            <a:ext cx="1738649" cy="95410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1 шаг - запуск</a:t>
            </a:r>
            <a:endParaRPr lang="ru-RU" sz="2800" dirty="0">
              <a:solidFill>
                <a:srgbClr val="C00000"/>
              </a:solidFill>
            </a:endParaRPr>
          </a:p>
        </p:txBody>
      </p:sp>
      <p:cxnSp>
        <p:nvCxnSpPr>
          <p:cNvPr id="9" name="Прямая со стрелкой 8"/>
          <p:cNvCxnSpPr>
            <a:stCxn id="7" idx="2"/>
          </p:cNvCxnSpPr>
          <p:nvPr/>
        </p:nvCxnSpPr>
        <p:spPr>
          <a:xfrm flipH="1">
            <a:off x="1442434" y="5131714"/>
            <a:ext cx="547352" cy="76627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04714" y="2157301"/>
            <a:ext cx="1738649" cy="101566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</a:rPr>
              <a:t>2 шаг – используйте звук ПК</a:t>
            </a:r>
            <a:endParaRPr lang="ru-RU" sz="2000" dirty="0">
              <a:solidFill>
                <a:srgbClr val="C00000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5331854" y="3116687"/>
            <a:ext cx="1893193" cy="10609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3276192" y="5969356"/>
            <a:ext cx="5246663" cy="457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429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401" y="160011"/>
            <a:ext cx="7886700" cy="1325563"/>
          </a:xfrm>
        </p:spPr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3. Проверьте звук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4. Проверьте чат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401" y="1477895"/>
            <a:ext cx="8733197" cy="49100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97369" y="4884649"/>
            <a:ext cx="2324637" cy="64633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4. Протестируйте звук.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28650" y="5705341"/>
            <a:ext cx="620601" cy="86288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09093" y="5305497"/>
            <a:ext cx="2833352" cy="34832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1051485" y="5530980"/>
            <a:ext cx="2912154" cy="6637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940158" y="5563673"/>
            <a:ext cx="965915" cy="6310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097369" y="4058014"/>
            <a:ext cx="2562896" cy="64633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3. Проверьте возможности чата.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5357942" y="4556484"/>
            <a:ext cx="238259" cy="149802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5043854" y="6058697"/>
            <a:ext cx="756304" cy="25757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000777" y="1901583"/>
            <a:ext cx="3503053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Как только вы кликнете на чат, появится такое окно, его в последующем можно сворачивать и развернуть тогда, когда наступит пора ответов на вопросы и т.п. 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Прямая со стрелкой 23"/>
          <p:cNvCxnSpPr>
            <a:stCxn id="22" idx="1"/>
          </p:cNvCxnSpPr>
          <p:nvPr/>
        </p:nvCxnSpPr>
        <p:spPr>
          <a:xfrm flipH="1" flipV="1">
            <a:off x="1906073" y="2009104"/>
            <a:ext cx="1094704" cy="86197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4074966" y="5862859"/>
            <a:ext cx="972355" cy="63106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6009523" y="5007494"/>
            <a:ext cx="2562896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Демонстрация экрана</a:t>
            </a:r>
            <a:endParaRPr lang="ru-RU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4842456" y="5348125"/>
            <a:ext cx="2013151" cy="84661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263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5. Использование режима «демонстрация экрана»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255" y="1825625"/>
            <a:ext cx="7739489" cy="4351338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768957" y="3721994"/>
            <a:ext cx="2343955" cy="128788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300767" y="1804762"/>
            <a:ext cx="1918952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5. Выберите нужную Вам вкладку для демонстрации. Ее в любой момент можно изменить</a:t>
            </a:r>
            <a:endParaRPr lang="ru-RU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116687" y="2638864"/>
            <a:ext cx="824247" cy="148237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147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525" y="223460"/>
            <a:ext cx="6261548" cy="127049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6. Наведите курсор на левый верхний угол и у вас появится вкладка управления конференцией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3375"/>
          <a:stretch/>
        </p:blipFill>
        <p:spPr>
          <a:xfrm>
            <a:off x="702255" y="1825625"/>
            <a:ext cx="5930365" cy="4351338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450760" y="1690689"/>
            <a:ext cx="4520485" cy="47969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5388"/>
          <a:stretch/>
        </p:blipFill>
        <p:spPr>
          <a:xfrm>
            <a:off x="702255" y="1825625"/>
            <a:ext cx="6548551" cy="4351338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6525" y="223460"/>
            <a:ext cx="6261548" cy="127049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Наведите курсор на правый угол вкладки управления и управляйте чатами, записью, приглашениями и т.п.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908737" y="1658200"/>
            <a:ext cx="1326524" cy="54408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58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8. Вы можете использовать курсор и пометки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6252"/>
          <a:stretch/>
        </p:blipFill>
        <p:spPr>
          <a:xfrm>
            <a:off x="628649" y="1851382"/>
            <a:ext cx="5707758" cy="435133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5" name="Овал 4"/>
          <p:cNvSpPr/>
          <p:nvPr/>
        </p:nvSpPr>
        <p:spPr>
          <a:xfrm>
            <a:off x="3374265" y="1851382"/>
            <a:ext cx="965915" cy="36060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090044" y="2211990"/>
            <a:ext cx="4816699" cy="82742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30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374" y="105236"/>
            <a:ext cx="7886700" cy="1325563"/>
          </a:xfrm>
        </p:spPr>
        <p:txBody>
          <a:bodyPr/>
          <a:lstStyle/>
          <a:p>
            <a:r>
              <a:rPr lang="ru-RU" dirty="0" smtClean="0"/>
              <a:t>9. Управляйте участниками и выключайте звук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16761"/>
          <a:stretch/>
        </p:blipFill>
        <p:spPr>
          <a:xfrm>
            <a:off x="628650" y="1430799"/>
            <a:ext cx="7611414" cy="514099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1944709" y="1248285"/>
            <a:ext cx="1184856" cy="75985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846231" y="1944710"/>
            <a:ext cx="1588126" cy="276895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582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374" y="159064"/>
            <a:ext cx="6853975" cy="1386401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10. Отправляйте скопированную ссылку слушателям через </a:t>
            </a:r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Канвас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0590" r="14763"/>
          <a:stretch/>
        </p:blipFill>
        <p:spPr>
          <a:xfrm>
            <a:off x="502276" y="1545465"/>
            <a:ext cx="6825803" cy="5140990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1326524" y="4829577"/>
            <a:ext cx="1493949" cy="75985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411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31" y="184821"/>
            <a:ext cx="6776703" cy="137352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11. Завершение конференции и запись.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060" r="24374"/>
          <a:stretch/>
        </p:blipFill>
        <p:spPr>
          <a:xfrm>
            <a:off x="592427" y="1748352"/>
            <a:ext cx="7650051" cy="5604342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678806" y="4636394"/>
            <a:ext cx="2588653" cy="6181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85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31" y="105236"/>
            <a:ext cx="6467610" cy="1144015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12. Сохраните видео в любой удобной </a:t>
            </a:r>
            <a:r>
              <a:rPr lang="ru-RU" sz="3600" smtClean="0">
                <a:latin typeface="Arial" panose="020B0604020202020204" pitchFamily="34" charset="0"/>
                <a:cs typeface="Arial" panose="020B0604020202020204" pitchFamily="34" charset="0"/>
              </a:rPr>
              <a:t>для Вас папке!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0799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020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Impact"/>
        <a:ea typeface=""/>
        <a:cs typeface=""/>
      </a:majorFont>
      <a:minorFont>
        <a:latin typeface="Arial Rounded MT Bol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ВШП шаблон презентации" id="{19A172E8-6EC7-434F-BA2B-FF44BB244E07}" vid="{A229E015-0560-4304-9A4E-DA0A0B1DF69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ВШП шаблон презентации</Template>
  <TotalTime>2524</TotalTime>
  <Words>285</Words>
  <Application>Microsoft Office PowerPoint</Application>
  <PresentationFormat>Экран (4:3)</PresentationFormat>
  <Paragraphs>45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Arial Rounded MT Bold</vt:lpstr>
      <vt:lpstr>Calibri</vt:lpstr>
      <vt:lpstr>Impact</vt:lpstr>
      <vt:lpstr>Тема Office</vt:lpstr>
      <vt:lpstr>Презентация PowerPoint</vt:lpstr>
      <vt:lpstr>Часть 1. Регистрация и установка приложения на ноутбук (компьютер)</vt:lpstr>
      <vt:lpstr>1. Вводите адрес почты 2. Кликаете по вкладке «Регистрация»  </vt:lpstr>
      <vt:lpstr>3. Зайдите на свою почту и активизируйте учетную запись</vt:lpstr>
      <vt:lpstr>4. Введите свои данные и перейдите по вкладке «Продолжить» </vt:lpstr>
      <vt:lpstr>5. Данный шаг можно пропустить</vt:lpstr>
      <vt:lpstr>6. Можете переходить на свою страничку и начинать пользование</vt:lpstr>
      <vt:lpstr>Ваша страница для редактирования</vt:lpstr>
      <vt:lpstr>7. Организация конференции – выбираем режим «с видео»</vt:lpstr>
      <vt:lpstr>8. Система предложит запуск специального приложения – загрузите и запустите его</vt:lpstr>
      <vt:lpstr>Часть 2. Работа в приложении</vt:lpstr>
      <vt:lpstr>3. Проверьте звук 4. Проверьте чат</vt:lpstr>
      <vt:lpstr>5. Использование режима «демонстрация экрана»</vt:lpstr>
      <vt:lpstr>6. Наведите курсор на левый верхний угол и у вас появится вкладка управления конференцией</vt:lpstr>
      <vt:lpstr>7. Наведите курсор на правый угол вкладки управления и управляйте чатами, записью, приглашениями и т.п.</vt:lpstr>
      <vt:lpstr>8. Вы можете использовать курсор и пометки </vt:lpstr>
      <vt:lpstr>9. Управляйте участниками и выключайте звук</vt:lpstr>
      <vt:lpstr>10. Отправляйте скопированную ссылку слушателям через Канвас</vt:lpstr>
      <vt:lpstr>11. Завершение конференции и запись.</vt:lpstr>
      <vt:lpstr>12. Сохраните видео в любой удобной для Вас папке!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Естер</dc:creator>
  <cp:lastModifiedBy>Естер</cp:lastModifiedBy>
  <cp:revision>181</cp:revision>
  <dcterms:created xsi:type="dcterms:W3CDTF">2018-02-05T04:18:01Z</dcterms:created>
  <dcterms:modified xsi:type="dcterms:W3CDTF">2020-03-14T06:36:52Z</dcterms:modified>
</cp:coreProperties>
</file>